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914" y="-6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dirty="0">
            <a:solidFill>
              <a:srgbClr val="C00000"/>
            </a:solidFill>
          </a:endParaRPr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0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dirty="0">
            <a:solidFill>
              <a:srgbClr val="C00000"/>
            </a:solidFill>
          </a:endParaRPr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</a:t>
          </a:r>
          <a:r>
            <a:rPr lang="ru-RU" sz="2400" kern="120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инвариантная 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pPr/>
              <a:t>09.01.2025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дошкольной группы (ОП ДО в соответствии с ФОП)</a:t>
            </a:r>
            <a:endParaRPr lang="ru-RU" alt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663879" y="333377"/>
            <a:ext cx="822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общеобразовательное учреждение средняя </a:t>
            </a:r>
            <a:r>
              <a:rPr lang="ru-RU" altLang="ru-RU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общеобразовательная школа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Мещерское 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813994" y="6165850"/>
            <a:ext cx="1886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Мещерское, 2025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дошкольной группе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8" y="3789365"/>
            <a:ext cx="3232150" cy="2179637"/>
            <a:chOff x="5660061" y="3789040"/>
            <a:chExt cx="3232219" cy="2179673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defTabSz="711200">
                <a:lnSpc>
                  <a:spcPct val="90000"/>
                </a:lnSpc>
                <a:defRPr/>
              </a:pPr>
              <a:r>
                <a:rPr lang="ru-RU" sz="16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1600" b="1" dirty="0" err="1">
                  <a:latin typeface="Arial" pitchFamily="34" charset="0"/>
                  <a:cs typeface="Arial" pitchFamily="34" charset="0"/>
                </a:rPr>
                <a:t>предметно-простран-ственная</a:t>
              </a:r>
              <a:r>
                <a:rPr lang="ru-RU" sz="1600" b="1" dirty="0">
                  <a:latin typeface="Arial" pitchFamily="34" charset="0"/>
                  <a:cs typeface="Arial" pitchFamily="34" charset="0"/>
                </a:rPr>
                <a:t> среда</a:t>
              </a:r>
            </a:p>
          </p:txBody>
        </p:sp>
        <p:pic>
          <p:nvPicPr>
            <p:cNvPr id="1026" name="Picture 2" descr="D:\ПРОСВЕЩЕНИЕ\Картинки разные\Детские_помещения\0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92280" y="3789040"/>
              <a:ext cx="1800000" cy="135596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018088" y="1628777"/>
            <a:ext cx="2938462" cy="2239963"/>
            <a:chOff x="5018814" y="1628800"/>
            <a:chExt cx="2937362" cy="2240552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9"/>
              <a:ext cx="2094716" cy="1676841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  <p:pic>
          <p:nvPicPr>
            <p:cNvPr id="1028" name="Picture 4" descr="http://www.bolshoyvopros.ru/files/users/images/63/7f/637fdf6934b8d6902d9d87626df981f5.jpg"/>
            <p:cNvPicPr>
              <a:picLocks noChangeAspect="1" noChangeArrowheads="1"/>
            </p:cNvPicPr>
            <p:nvPr/>
          </p:nvPicPr>
          <p:blipFill>
            <a:blip r:embed="rId4" cstate="print"/>
            <a:srcRect l="2144" t="-150" r="4688" b="5731"/>
            <a:stretch>
              <a:fillRect/>
            </a:stretch>
          </p:blipFill>
          <p:spPr bwMode="auto">
            <a:xfrm>
              <a:off x="6156176" y="1628800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403600" y="981075"/>
            <a:ext cx="2095500" cy="2947988"/>
            <a:chOff x="3403959" y="980728"/>
            <a:chExt cx="2094999" cy="2948497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403959" y="1391962"/>
              <a:ext cx="2094999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  <p:pic>
          <p:nvPicPr>
            <p:cNvPr id="1030" name="Picture 6" descr="http://img0.liveinternet.ru/images/attach/c/5/92/177/92177630_4565946_k_1_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563888" y="980728"/>
              <a:ext cx="1800000" cy="1350000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827090" y="1700213"/>
            <a:ext cx="2382837" cy="2863850"/>
            <a:chOff x="827584" y="1700808"/>
            <a:chExt cx="2382818" cy="286255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114919" y="2003882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  <p:pic>
          <p:nvPicPr>
            <p:cNvPr id="1032" name="Picture 8" descr="http://www.proza.ru/pics/2011/01/28/114.jpg"/>
            <p:cNvPicPr>
              <a:picLocks noChangeAspect="1" noChangeArrowheads="1"/>
            </p:cNvPicPr>
            <p:nvPr/>
          </p:nvPicPr>
          <p:blipFill>
            <a:blip r:embed="rId6" cstate="print"/>
            <a:srcRect l="3704" t="4167" r="26852" b="16658"/>
            <a:stretch>
              <a:fillRect/>
            </a:stretch>
          </p:blipFill>
          <p:spPr bwMode="auto">
            <a:xfrm>
              <a:off x="827584" y="1700808"/>
              <a:ext cx="1800000" cy="1368152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250827" y="3789365"/>
            <a:ext cx="3006725" cy="2179637"/>
            <a:chOff x="251520" y="3789040"/>
            <a:chExt cx="3005974" cy="2179673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640361" y="4292285"/>
              <a:ext cx="2094977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  <p:pic>
          <p:nvPicPr>
            <p:cNvPr id="1033" name="Picture 9" descr="D:\ПРОСВЕЩЕНИЕ\Картинки разные\Эмоции\050.jpg"/>
            <p:cNvPicPr>
              <a:picLocks noChangeAspect="1" noChangeArrowheads="1"/>
            </p:cNvPicPr>
            <p:nvPr/>
          </p:nvPicPr>
          <p:blipFill>
            <a:blip r:embed="rId7" cstate="print"/>
            <a:srcRect l="8001" t="5041" r="7990"/>
            <a:stretch>
              <a:fillRect/>
            </a:stretch>
          </p:blipFill>
          <p:spPr bwMode="auto">
            <a:xfrm>
              <a:off x="251520" y="3789040"/>
              <a:ext cx="1800000" cy="1356405"/>
            </a:xfrm>
            <a:prstGeom prst="roundRect">
              <a:avLst/>
            </a:prstGeom>
            <a:no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</p:grpSp>
    </p:spTree>
    <p:extLst>
      <p:ext uri="{BB962C8B-B14F-4D97-AF65-F5344CB8AC3E}">
        <p14:creationId xmlns=""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контингента воспитанников </a:t>
            </a: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11560" y="736486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группе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-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разновозрастная</a:t>
            </a:r>
          </a:p>
        </p:txBody>
      </p:sp>
    </p:spTree>
    <p:extLst>
      <p:ext uri="{BB962C8B-B14F-4D97-AF65-F5344CB8AC3E}">
        <p14:creationId xmlns=""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дошкольной группы 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 семьями воспитанников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31121" y="1176911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220072" y="1161857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63810" y="4709166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9634" y="5182010"/>
            <a:ext cx="40207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58018" y="1814174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764704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906172" y="1556794"/>
            <a:ext cx="7407275" cy="439261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собрания, конференции, мастер-классы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Консультирование</a:t>
            </a:r>
            <a:endParaRPr lang="ru-RU" alt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уголки и информационные стенды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создании развивающей среды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педагогическом процессе (открытые просмотры, проекты, акции, привлечение родителей к подготовке праздников)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Совместные мероприятия с участием воспитанников, педагогов, родителей</a:t>
            </a:r>
          </a:p>
        </p:txBody>
      </p:sp>
    </p:spTree>
    <p:extLst>
      <p:ext uri="{BB962C8B-B14F-4D97-AF65-F5344CB8AC3E}">
        <p14:creationId xmlns=""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1236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588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</a:t>
            </a:r>
            <a:r>
              <a:rPr lang="ru-RU" b="1" dirty="0" smtClean="0">
                <a:latin typeface="Times New Roman" panose="02020603050405020304" pitchFamily="18" charset="0"/>
              </a:rPr>
              <a:t>дошкольной группы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4642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70081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53" y="2564904"/>
            <a:ext cx="8353425" cy="30480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нормативными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документами и локальными нормативными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53" y="836714"/>
            <a:ext cx="8424863" cy="132397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530914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=""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24744"/>
            <a:ext cx="849694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ctr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35602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246676872"/>
              </p:ext>
            </p:extLst>
          </p:nvPr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</a:t>
            </a:r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endParaRPr lang="ru-RU" alt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ФОП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обучающихся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187626" y="19168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 eaLnBrk="1" hangingPunct="1">
              <a:buClrTx/>
              <a:buFont typeface="Wingdings" panose="05000000000000000000" pitchFamily="2" charset="2"/>
              <a:buChar char="ü"/>
            </a:pPr>
            <a:r>
              <a:rPr lang="ru-RU" alt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=""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1375</Words>
  <Application>Microsoft Office PowerPoint</Application>
  <PresentationFormat>Экран (4:3)</PresentationFormat>
  <Paragraphs>152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Легкий дым</vt:lpstr>
      <vt:lpstr>Краткая презентация  образовательной программы дошкольной группы (ОП ДО в соответствии с ФОП)</vt:lpstr>
      <vt:lpstr>Слайд 2</vt:lpstr>
      <vt:lpstr>Слайд 3</vt:lpstr>
      <vt:lpstr>Слайд 4</vt:lpstr>
      <vt:lpstr>Слайд 5</vt:lpstr>
      <vt:lpstr>Слайд 6</vt:lpstr>
      <vt:lpstr>Структура ОП ДО</vt:lpstr>
      <vt:lpstr>Слайд 8</vt:lpstr>
      <vt:lpstr>Слайд 9</vt:lpstr>
      <vt:lpstr>Слайд 10</vt:lpstr>
      <vt:lpstr>Слайд 11</vt:lpstr>
      <vt:lpstr>Специфика контингента воспитанников   </vt:lpstr>
      <vt:lpstr>Слайд 13</vt:lpstr>
      <vt:lpstr>        Формы работы по взаимодействию с родителями</vt:lpstr>
      <vt:lpstr>Слайд 15</vt:lpstr>
      <vt:lpstr>Слайд 16</vt:lpstr>
      <vt:lpstr>Слайд 17</vt:lpstr>
      <vt:lpstr>Слайд 18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Admin</cp:lastModifiedBy>
  <cp:revision>12</cp:revision>
  <dcterms:created xsi:type="dcterms:W3CDTF">2023-08-02T09:43:03Z</dcterms:created>
  <dcterms:modified xsi:type="dcterms:W3CDTF">2025-01-09T09:30:45Z</dcterms:modified>
</cp:coreProperties>
</file>