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914" y="-6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группы (ОП 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663879" y="333377"/>
            <a:ext cx="822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средняя </a:t>
            </a:r>
            <a:r>
              <a:rPr lang="ru-RU" altLang="ru-RU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Мещерское 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813994" y="6165850"/>
            <a:ext cx="188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Мещерское, 2025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дошкольной группе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=""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группе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-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разновозрастная</a:t>
            </a:r>
          </a:p>
        </p:txBody>
      </p:sp>
    </p:spTree>
    <p:extLst>
      <p:ext uri="{BB962C8B-B14F-4D97-AF65-F5344CB8AC3E}">
        <p14:creationId xmlns=""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дошкольной группы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=""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</a:t>
            </a:r>
            <a:r>
              <a:rPr lang="ru-RU" b="1" dirty="0" smtClean="0">
                <a:latin typeface="Times New Roman" panose="02020603050405020304" pitchFamily="18" charset="0"/>
              </a:rPr>
              <a:t>дошкольной группы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=""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=""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1375</Words>
  <Application>Microsoft Office PowerPoint</Application>
  <PresentationFormat>Экран (4:3)</PresentationFormat>
  <Paragraphs>152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Краткая презентация  образовательной программы дошкольной группы (ОП ДО в соответствии с ФОП)</vt:lpstr>
      <vt:lpstr>Слайд 2</vt:lpstr>
      <vt:lpstr>Слайд 3</vt:lpstr>
      <vt:lpstr>Слайд 4</vt:lpstr>
      <vt:lpstr>Слайд 5</vt:lpstr>
      <vt:lpstr>Слайд 6</vt:lpstr>
      <vt:lpstr>Структура ОП ДО</vt:lpstr>
      <vt:lpstr>Слайд 8</vt:lpstr>
      <vt:lpstr>Слайд 9</vt:lpstr>
      <vt:lpstr>Слайд 10</vt:lpstr>
      <vt:lpstr>Слайд 11</vt:lpstr>
      <vt:lpstr>Специфика контингента воспитанников   </vt:lpstr>
      <vt:lpstr>Слайд 13</vt:lpstr>
      <vt:lpstr>        Формы работы по взаимодействию с родителями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Admin</cp:lastModifiedBy>
  <cp:revision>12</cp:revision>
  <dcterms:created xsi:type="dcterms:W3CDTF">2023-08-02T09:43:03Z</dcterms:created>
  <dcterms:modified xsi:type="dcterms:W3CDTF">2025-01-09T09:30:45Z</dcterms:modified>
</cp:coreProperties>
</file>